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9"/>
  </p:notesMasterIdLst>
  <p:sldIdLst>
    <p:sldId id="256" r:id="rId2"/>
    <p:sldId id="276" r:id="rId3"/>
    <p:sldId id="266" r:id="rId4"/>
    <p:sldId id="298" r:id="rId5"/>
    <p:sldId id="307" r:id="rId6"/>
    <p:sldId id="309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2F998-0E63-4735-952B-8B4B6DFD9153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77C2A-6DF2-47C3-8331-B814DBD05D0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50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01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1794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13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1315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51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6837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27684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83975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72132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2305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68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2BF4FC-5839-4E4E-AA75-4BCA60CF6512}" type="datetimeFigureOut">
              <a:rPr lang="en-NZ" smtClean="0"/>
              <a:t>28/07/2017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C755AB-EAD8-4D9C-B6A1-D9C4184D09E3}" type="slidenum">
              <a:rPr lang="en-NZ" smtClean="0"/>
              <a:t>‹#›</a:t>
            </a:fld>
            <a:endParaRPr lang="en-NZ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47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836712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atin typeface="Freehand521 BT" pitchFamily="66" charset="0"/>
              </a:rPr>
              <a:t>Tena Koutou Katoa</a:t>
            </a:r>
          </a:p>
          <a:p>
            <a:pPr algn="ctr"/>
            <a:r>
              <a:rPr lang="en-NZ" sz="4000" b="1" dirty="0" smtClean="0">
                <a:latin typeface="Freehand521 BT" pitchFamily="66" charset="0"/>
              </a:rPr>
              <a:t>Talofa Lava</a:t>
            </a:r>
          </a:p>
          <a:p>
            <a:pPr algn="ctr"/>
            <a:r>
              <a:rPr lang="en-NZ" sz="4000" b="1" dirty="0" smtClean="0">
                <a:latin typeface="Freehand521 BT" pitchFamily="66" charset="0"/>
              </a:rPr>
              <a:t>Malo e Lelei     </a:t>
            </a:r>
          </a:p>
          <a:p>
            <a:pPr algn="ctr"/>
            <a:r>
              <a:rPr lang="en-NZ" sz="4000" b="1" dirty="0" smtClean="0">
                <a:latin typeface="Freehand521 BT" pitchFamily="66" charset="0"/>
              </a:rPr>
              <a:t>Welcome</a:t>
            </a:r>
            <a:r>
              <a:rPr lang="en-NZ" sz="4000" b="1" dirty="0">
                <a:latin typeface="Freehand521 BT" pitchFamily="66" charset="0"/>
              </a:rPr>
              <a:t/>
            </a:r>
            <a:br>
              <a:rPr lang="en-NZ" sz="4000" b="1" dirty="0">
                <a:latin typeface="Freehand521 BT" pitchFamily="66" charset="0"/>
              </a:rPr>
            </a:br>
            <a:r>
              <a:rPr lang="en-NZ" sz="4000" b="1" dirty="0">
                <a:latin typeface="Freehand521 BT" pitchFamily="66" charset="0"/>
              </a:rPr>
              <a:t/>
            </a:r>
            <a:br>
              <a:rPr lang="en-NZ" sz="4000" b="1" dirty="0">
                <a:latin typeface="Freehand521 BT" pitchFamily="66" charset="0"/>
              </a:rPr>
            </a:br>
            <a:r>
              <a:rPr lang="en-NZ" sz="4000" b="1" dirty="0">
                <a:latin typeface="Freehand521 BT" pitchFamily="66" charset="0"/>
              </a:rPr>
              <a:t>To </a:t>
            </a:r>
            <a:br>
              <a:rPr lang="en-NZ" sz="4000" b="1" dirty="0">
                <a:latin typeface="Freehand521 BT" pitchFamily="66" charset="0"/>
              </a:rPr>
            </a:br>
            <a:endParaRPr lang="en-NZ" sz="4000" b="1" dirty="0" smtClean="0">
              <a:latin typeface="Freehand521 BT" pitchFamily="66" charset="0"/>
            </a:endParaRPr>
          </a:p>
          <a:p>
            <a:pPr algn="ctr"/>
            <a:r>
              <a:rPr lang="en-NZ" sz="4000" b="1" dirty="0" smtClean="0">
                <a:latin typeface="Freehand521 BT" pitchFamily="66" charset="0"/>
              </a:rPr>
              <a:t>Year </a:t>
            </a:r>
            <a:r>
              <a:rPr lang="en-NZ" sz="4000" b="1" dirty="0">
                <a:latin typeface="Freehand521 BT" pitchFamily="66" charset="0"/>
              </a:rPr>
              <a:t>7/8 </a:t>
            </a:r>
            <a:r>
              <a:rPr lang="en-NZ" sz="4000" b="1" dirty="0" smtClean="0">
                <a:latin typeface="Freehand521 BT" pitchFamily="66" charset="0"/>
              </a:rPr>
              <a:t>Syndicate Assembly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4078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91550" cy="752128"/>
          </a:xfrm>
        </p:spPr>
        <p:txBody>
          <a:bodyPr>
            <a:normAutofit/>
          </a:bodyPr>
          <a:lstStyle/>
          <a:p>
            <a:pPr algn="ctr"/>
            <a:r>
              <a:rPr lang="en-NZ" b="1" dirty="0">
                <a:solidFill>
                  <a:srgbClr val="FFC000"/>
                </a:solidFill>
              </a:rPr>
              <a:t>New Zealand National Anthem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 Ihowa Atua</a:t>
            </a:r>
          </a:p>
          <a:p>
            <a:pPr marL="0" indent="0">
              <a:buNone/>
            </a:pP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ng</a:t>
            </a:r>
            <a:r>
              <a:rPr lang="en-NZ" sz="3200" dirty="0" smtClean="0">
                <a:solidFill>
                  <a:schemeClr val="tx1"/>
                </a:solidFill>
                <a:latin typeface="Georgia"/>
                <a:cs typeface="Calibri" pitchFamily="34" charset="0"/>
              </a:rPr>
              <a:t>ā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iwi m</a:t>
            </a:r>
            <a:r>
              <a:rPr lang="en-NZ" sz="3200" dirty="0" smtClean="0">
                <a:solidFill>
                  <a:schemeClr val="tx1"/>
                </a:solidFill>
                <a:latin typeface="Georgia"/>
                <a:cs typeface="Calibri" pitchFamily="34" charset="0"/>
              </a:rPr>
              <a:t>ā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tou r</a:t>
            </a:r>
            <a:r>
              <a:rPr lang="en-NZ" sz="3200" dirty="0" smtClean="0">
                <a:solidFill>
                  <a:schemeClr val="tx1"/>
                </a:solidFill>
                <a:latin typeface="Georgia"/>
                <a:cs typeface="Calibri" pitchFamily="34" charset="0"/>
              </a:rPr>
              <a:t>ā</a:t>
            </a:r>
            <a:endParaRPr lang="en-NZ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NZ" sz="3200" dirty="0" smtClean="0">
                <a:solidFill>
                  <a:schemeClr val="tx1"/>
                </a:solidFill>
                <a:latin typeface="Georgia"/>
                <a:cs typeface="Calibri" pitchFamily="34" charset="0"/>
              </a:rPr>
              <a:t>Ā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 whakarongona</a:t>
            </a:r>
          </a:p>
          <a:p>
            <a:pPr marL="0" indent="0">
              <a:buNone/>
            </a:pP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 aroha noa</a:t>
            </a:r>
          </a:p>
          <a:p>
            <a:pPr marL="0" indent="0">
              <a:buNone/>
            </a:pP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Kia hua ko te pai</a:t>
            </a:r>
          </a:p>
          <a:p>
            <a:pPr marL="0" indent="0">
              <a:buNone/>
            </a:pP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Kia tau t</a:t>
            </a:r>
            <a:r>
              <a:rPr lang="en-NZ" sz="3200" dirty="0" smtClean="0">
                <a:solidFill>
                  <a:schemeClr val="tx1"/>
                </a:solidFill>
                <a:latin typeface="Georgia"/>
                <a:cs typeface="Calibri" pitchFamily="34" charset="0"/>
              </a:rPr>
              <a:t>ō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atawhai</a:t>
            </a:r>
          </a:p>
          <a:p>
            <a:pPr marL="0" indent="0">
              <a:buNone/>
            </a:pP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Manaakitia mai</a:t>
            </a:r>
          </a:p>
          <a:p>
            <a:pPr marL="0" indent="0">
              <a:buNone/>
            </a:pPr>
            <a:r>
              <a:rPr lang="en-NZ" sz="3200" dirty="0" smtClean="0">
                <a:solidFill>
                  <a:schemeClr val="tx1"/>
                </a:solidFill>
                <a:latin typeface="Georgia"/>
                <a:cs typeface="Calibri" pitchFamily="34" charset="0"/>
              </a:rPr>
              <a:t>A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otearoa</a:t>
            </a:r>
          </a:p>
        </p:txBody>
      </p:sp>
      <p:pic>
        <p:nvPicPr>
          <p:cNvPr id="2052" name="Picture 4" descr="http://t0.gstatic.com/images?q=tbn:ANd9GcQf_Gu66iv_8u4aZY2h8jGQ8ncYnHXmGPHNleQdbA1fp71kC3Qu4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54" y="3645024"/>
            <a:ext cx="35068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 01 Track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8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iledmessiah.typepad.com/.a/6a00d83451b71f69e20133f2f079d6970b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22" y="4797152"/>
            <a:ext cx="348197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67146"/>
            <a:ext cx="8591550" cy="752127"/>
          </a:xfrm>
        </p:spPr>
        <p:txBody>
          <a:bodyPr>
            <a:normAutofit/>
          </a:bodyPr>
          <a:lstStyle/>
          <a:p>
            <a:pPr algn="ctr"/>
            <a:r>
              <a:rPr lang="en-NZ" b="1" dirty="0">
                <a:solidFill>
                  <a:srgbClr val="FFC000"/>
                </a:solidFill>
              </a:rPr>
              <a:t>New Zealand National Anthem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7408333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God of Nations at Thy 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feet</a:t>
            </a: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the bonds of love we 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meet</a:t>
            </a: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Hear our 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voices we entreat</a:t>
            </a: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God defend our free 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land</a:t>
            </a: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NZ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Guard </a:t>
            </a: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Pacific's triple star</a:t>
            </a:r>
            <a:b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From the shafts of strife and 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war</a:t>
            </a: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Make her praises heard 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afar</a:t>
            </a: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NZ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God defend New </a:t>
            </a:r>
            <a:r>
              <a:rPr lang="en-NZ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Zealand</a:t>
            </a:r>
          </a:p>
          <a:p>
            <a:pPr marL="0" indent="0">
              <a:buNone/>
            </a:pPr>
            <a:endParaRPr lang="en-NZ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NZ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08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550" cy="2808312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>                   </a:t>
            </a:r>
            <a:r>
              <a:rPr lang="en-NZ" b="1" dirty="0" smtClean="0">
                <a:solidFill>
                  <a:srgbClr val="00B050"/>
                </a:solidFill>
                <a:effectLst/>
              </a:rPr>
              <a:t>Attendance Award</a:t>
            </a:r>
            <a:r>
              <a:rPr lang="en-NZ" b="1" dirty="0" smtClean="0">
                <a:solidFill>
                  <a:srgbClr val="00B050"/>
                </a:solidFill>
              </a:rPr>
              <a:t/>
            </a:r>
            <a:br>
              <a:rPr lang="en-NZ" b="1" dirty="0" smtClean="0">
                <a:solidFill>
                  <a:srgbClr val="00B050"/>
                </a:solidFill>
              </a:rPr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sz="3100" dirty="0" smtClean="0">
                <a:solidFill>
                  <a:schemeClr val="tx1"/>
                </a:solidFill>
                <a:effectLst/>
                <a:latin typeface="Gill Sans Ultra Bold Condensed" panose="020B0A06020104020203" pitchFamily="34" charset="0"/>
              </a:rPr>
              <a:t>Our           school target is 92.5%</a:t>
            </a:r>
            <a:br>
              <a:rPr lang="en-NZ" sz="3100" dirty="0" smtClean="0">
                <a:solidFill>
                  <a:schemeClr val="tx1"/>
                </a:solidFill>
                <a:effectLst/>
                <a:latin typeface="Gill Sans Ultra Bold Condensed" panose="020B0A06020104020203" pitchFamily="34" charset="0"/>
              </a:rPr>
            </a:br>
            <a:r>
              <a:rPr lang="en-NZ" sz="3100" dirty="0">
                <a:solidFill>
                  <a:schemeClr val="tx1"/>
                </a:solidFill>
                <a:effectLst/>
                <a:latin typeface="Gill Sans Ultra Bold Condensed" panose="020B0A06020104020203" pitchFamily="34" charset="0"/>
              </a:rPr>
              <a:t/>
            </a:r>
            <a:br>
              <a:rPr lang="en-NZ" sz="3100" dirty="0">
                <a:solidFill>
                  <a:schemeClr val="tx1"/>
                </a:solidFill>
                <a:effectLst/>
                <a:latin typeface="Gill Sans Ultra Bold Condensed" panose="020B0A06020104020203" pitchFamily="34" charset="0"/>
              </a:rPr>
            </a:br>
            <a:r>
              <a:rPr lang="en-NZ" sz="3100" dirty="0" smtClean="0">
                <a:solidFill>
                  <a:schemeClr val="tx1"/>
                </a:solidFill>
                <a:effectLst/>
                <a:latin typeface="Gill Sans Ultra Bold Condensed" panose="020B0A06020104020203" pitchFamily="34" charset="0"/>
              </a:rPr>
              <a:t>          Year 7/8 Syndicate target is 95%</a:t>
            </a:r>
            <a:r>
              <a:rPr lang="en-NZ" sz="31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NZ" sz="31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NZ" sz="31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en-NZ" sz="31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NZ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2" descr="data:image/jpeg;base64,/9j/4AAQSkZJRgABAQAAAQABAAD/2wCEAAkGBhQSERQUEhQWFRQVGBUVFBcYFhcXGBcVFBgVFxcVFBUXHCYeGBkkGRQUHy8gJCcpLCwsFR4xNTAqNSYrLCkBCQoKDgwOGg8PGi4kHyUsLCwsLCksLCwsKiwpKSwsLC0sLCksLCwsKSwsKSwpLCwsKSwsLCwsLCwsLCksLCwsLP/AABEIAMcA/QMBIgACEQEDEQH/xAAcAAACAgMBAQAAAAAAAAAAAAAFBgQHAQIDAAj/xABBEAABAwIEAwUGBQMCBQQDAAABAAIRAwQFEiExBkFREyJhcYEHMpGhscFCUtHh8BRikiMzcnOywvElNEOCCBUk/8QAGwEAAgMBAQEAAAAAAAAAAAAAAwQCBQYBAAf/xAAuEQACAgEDAwIFBAIDAAAAAAABAgADEQQSIQUxQRMiMlFhcbEGgcHhkdEUQvH/2gAMAwEAAhEDEQA/ALKoU4C6vpSF0p011NJfGSjt7hLZn5gw0yCu4XaoyFplUCxPeTL7pxrVOXVbxMNC72NFrnku/DsPNTbKiCXO+Hkr3R9JbUBDuHP+YF7Qs9YWsalaYjVBgBTqvulB3BW3VnXp+mGlq/7dzF6su24zQtWkrq5coWKzmOCbArcFaBqznhcM8ZusU3TKx2ij310KbDU5NEmOg3XVUscTmPE54vddnTe78olBMI4tY+qKc+8JGvPoUmcacesz1KbKksfT0j8x5Kt8N4gq06rXtklplbDRdDZ6Dv4Pica1U9pn0peXYpw7kSB8VOpPkSqWxH2pOqW4a6kQ6QS6eh6JtwT2rWjmtbUcaboAJc0xPWVWajoupSsEKSfpzJFkI4Mf1ghcbK+ZVaH03te07FpkKQqJ1ZDhpDM5vC9TWzwuL3wCvKC3Aku869uJhc7i9Gw3QG6xB1KSdVNwe3cR2r93CWjoD99lpUsGk0/Hc/mEaoJyYn4s4OuapnUOI36QFzG+pKK08IzVHO/M5xPqVPZgM8lbU2bgJ5sCLxd4lYdWjmmY4KIiENvsLDQe6mg+DB8RYv3yD3ikfG5BMu0807YhSEHkkbGmjrKs9OeYvbLA9hVkajbuOTqX0erSNkW6JB//AB5pRQu3dalMf4tcf+5WrXIlVHVun1WZu3YPH2kK7mHt8Thb0l3qUNFi3d1W9xVEKFGn0y6Ms2MyBYloNqhcHvgLtUch19XjTqsKfe5xHqlzxPWzC90CZKY7elkbqhnD72kHXX7IlePhpW56bQmk0p1THnBxF9SxazZicbm7kQFCWFq58BY7W623WWb7IVKwowJhzls1ij2tTMSfgpzGylNpztA5k2O2c8q1dSRClaro6yVzV0PVOm4CA9cAwLWMAqpuKOL61aq6jaOLaerah0IJ1ktTf7TcWNMNtqTofUEuI3bT2+aDcH8L03kNccojdX3RukGsl7hz4B/MI1nt4iRT4VEaiT1K7M4dawaDxT/iuGMpPLWkOA2KDXDNP5otOxI4nlVSMxPvLLTkhNW2TNeUTMDdC6+HOXVMC2JEwjH69m/NQqObrq38LvNuyu7gbjdl/T1htZvvs/7h4KhLphB1Cn8LY6bS6p1gYaCG1B1YdCqvqnTE1dRIHvHY/wAGcR8HBn0sgWKYnlqQPdG58VNuMSHZB7DJcAW+o3S5Wuwe6R33GAOpPJYrp2kO42N2EsKE53N2k+0y3D43a2C77BMFQQ0+R+ig4Rhoo04G51cepKm76JbU2+rcNvbPEHY25pBwfDCBrqjTLLwXa0toCmZV9D0mjHpgkRCy7Jg2paiNkFxW1EHRM72IPijdCi3UADiercyqeIKO6rjFaGUnvE6qzOKDBKrPHacmUXT8SdplzexNmXDsw/HVefOA1v2KfHElJ/sotyzC7eR73aO/ye6PonmhaSJKxN9V+u11ldZOAT9uJ3IUAzWVye9Ze5cnOVPfqCRtEmqzQ6ravgQe3eDyXIXAa4E7SjH9U2JkLRfp/SUWI1lvJE5a1iEbYq2Fs6k8gnUSivbk7qFc3ILzChYrjTbemXvMAbDmT0Cqdaz2XNVWSVzwI4yl8M3eFn1QNzEdUp8T8eW9Gm9rX56kEAM11PUjQJQv8Tr3zu+SylyYCRPTNzXa04fa1vuj4K60XQAuHuP7D/cAWwfbNMB9pdVlKBQLzJ7xdHMonR9slRhGe105w/X0kKFVwgAaIHe2XXkrwdM0ofeE5g3LHvLIwf202laoym4Ool3vGpED1CfaOJ0ntzMe1zeoII+S+W7qwGuik8M8XVcPqA/7lLUOY4mADuW9CrVeBgRUoM8xpxXFBcX9xVmRnLGn+2noI+BRKjeZBodUn4FcB2Zw2c5xHqSUw2JlxP8ANUE942pAEl1KTnEuc4/z9lwIJ5yiopAt1MclBfbjdjp6hD3DOIXYxGQJCNoXHQLpVwHukkqZY1RPj90CxLFsrz2hIbmYwkEaZw4tAbILtGkk+IXmZs4E4lakbnMD43hRb4jql19KFYGJ4TUplzHw5mRtRjwfea+cpE6jbYpKvaUE+qPWxI5gLawpyvaWtwLi/a2dPMZLBk8suiY8Fw8PqmqRo3RvnzPoqm4IxV1KlUAkku0aBJMAExqrh4RxRlag3JoWxI8+axvWK304Yp2JlgSfQDQ4GrzW6jzCys0/eCyen91qj6j8xIniFmDRbrAWy+yoMKBK4zk9BcWEAo44IZiFvIMoV4yISs8ynuJqmYmFXWKsdJBVv8SYZ2YdA1OpMfJI+E8OuvrtlGnOutR24p0xu/pPIDqQh0Q9kuX2fWcYfaDkKNM+pE/dNwUfDbFlGkykwQym1rGj+1oAE+gUhR0ujXTbtvdiSTFmbdAWdaOeoTLuVi4uYC+S+mc4lyKTnE5XdWStrGmY3KjW7S8oxSpQEy1pqG1TDWEIu2RatFVljeIOu7kt/wDipEtaOpG5Vo4nUy0ajubWOPwBVOYPV0BPPX1K0P6epDs1hHbtFXckYjtwthtN1UCpED7I1xDb0WOHZxtr6JJZfnMA3ddbmt+dxn9Vt93txFNvuzmdcQvhrGyWsQrohVqDWFArOHRBEI54i9d3J6IXXfKP3bQeSX7xkFGWLMYT4brhstTTZ1wCkGzuS1wITJQvOcqDrzCK3Eb6uao5rGmNCY5aCSTzgAEpct8di4fTa4OFMwXNBAMGJEgSPRFcLxwMc14gPbsd50gg9QQTovXtzQJLmUadMuMuy5jmO/4iYE8gldowc95YeocjB4m2clziPRQMRs6LqgdcNmI27pkdHa79CmbCrBraJqVAcxOkNc6ARM5W8vFexLDDV3ZEGcx95zY1lmwB0hd8yA5Bi3j/ABSKu0ABrWNaNmtYIAk78/ilKs6dUx4rw4BMSErXtB1MxuEdcRZw3mGuFDDwSHRrJHu6EHvfD5q1fZ/QLe2dEBxBHhJcY+aqXhrGDTa4ZS5s5oA/FHPwTPwtxXc0czi4PDnZn03aAf8ACRq0wPkqjqels1CMq95Yeqo04UdzLlzLNA98eaHYdibK1NtRh0d8QeYPiEQsTLwsJpaGXUqjd8j8xNxhSYbCyo93eMpNLqjg1o1JJgBJuJe2TD6UhtR1Vw5U2kz/APY6L65nErMGPJKhXT1X1v7am1QeytahjYuIaPVL2JcQ39wSXVXMaZ7lOGADoDufihWuMYh66WY8CHeMsQDz2bAXPccoaNSXEiAmzgfhFtjRjQ1akGq7x5Mb/aP1Koy4BY4ZHHtJnch06bOmfmrr9neK1alq1td2aowkEzLgPwtqf3R9kLTkEmH1FLqoJjfCh3V+1hAJAWMQxFtJhc4wAJVK8W+0HtLgim7RunqUaxyOF7xatM95ZIt9VvcYY4hd6VZocJ6opdXbIiQSVgem6Om2p7rT27SysvdGGBA1hawFPaFhjVsAs2x3PIO5Y5MCcWWhfbVQ1xaSxwmJ5KncDaTTEkSND6K+L26bTYXO1jl1+Kpd7WivUyCGOc5zBMxzLSR8Vueg5WsgjgyJBYZ+Un2FPd28aBSW4Q6pJP10WmH6gA/z90ediFNmjiYGgaJ16kkBaNmwJFE3GLNzhBp+R+C2w7DWvJzbBFbvEKNUEMOo3E/qh7bzszqNOf7oO8mH9IAzTE8Jplu0eP7pHxTD8riE5VMaqVAcxDG9IBcR4zo0ehSxjFyC4R8URGMFai44gSg3I9pHI9Edxe2DS2owEMeBM/mLQ4nQbIdbtL6rGt3JEfX7Jrs8bp0wWXDS9h9xwE6t3HiOU+ahbYQwxDaelXrbcYCtSnLhfh7tu8RoNgk6zrMdUdl93NoDyaTp8vonqz4odbNhtIuAE92J+a8zgd5GmotnHiPFvhOVsAaLSrg45+vkhWAcZVbum91Ki7u6QSASd9F2ua9y8ase3qMsRPVzoA81xrUAk1qbPJAgPiXIxpDWlxgmGiT8AqtfSdVzOc0gEkCeUK0ru3NGXsee1Ojju0NA90TuZ1kdElY9VDGAc9Xnr3tBPogVW7mOI7bSor3ePzFvh6u5lTJ+FxhEzb1Wku1DXTlPI5VBtLfSYg77ojQuySA8kt105a846pq3PcRPTbcYadcN42uLI5WQ9p1LTsPEFFWe2O7BltKkPMkqBc2wrOLoAmBo3LMCJICiPwbQx+6XXTadmFhQbvnB3BskA8TGLcU3WIP/ANeoS3kxshg9OfmU08Jeyx13SdUzhjR3WyCczhvr08VAwDh9pOo0G6uXgYltv2bhBpuc0f8ACTmE+OpHon1bLYijqUXMryjw223/ANOp3S0xrp6jqot7bvl7aRADQD3j70mAGjmrourJlQQ9rXT1AP1QypwbaO3ot9C4fIFCt0xY5Bh6NatY5HMpO1tO0DnOpu0JaHAOgPB1MgaqzPZ5hP8ATW5qOnPUMuzaGBIH6+qcLawpUWZKbGsYNgBAVfcccXua40KIMnchR2LRznmds1Tan24wIH9pPFLqhNCidToYQThP2aufTc6oJJI+Uozwnwoar+1qgzMyVY9Cg1rQGiAFlepdZKH06jz5M8KwkDvOZ0Ila0IUa2oQZRBhWUssIG0Rq1vAnRbLQLcFAr7xQxT9ohPYsEwxzwHn+0kT8vokG9tuxqDI2WVC55I/AWyA3yhW3jmFsuaLqVTQO58weRCrW+4cdTBp56dRw914qNmAI1GYEeR+K3HStWhqCHjEapIKbDOVvdgCRy+6n0uIAPNKlWaTnU3QXN3gyDIkEeCZOGMPa5wLyCek/ZaUYYZiqlgxAkynaGu5riACSACRrr49FIvcCpjMS9pbOUmZgzEQ3UmeSbbfDWFojQqDdYUJ5a84+C4VAHEmrEnBlZYrw+9s5HaAmPEToUr3dpUHirXxt1Omw5iNlVmI4m59UBndbO53d+i4rTrVfOCaNy5tRsSHD90UurhzssxAENHmuN3QAqNPmpVjQzVAOQ380XIxui4359MHzCOBcOOMOG5TvbWYe2D3ajR8f2RDhuxaWjT/AMo7d4Mxw1+Wh9Clc7zHwRTwO8VbGmKbzl7rj7zDoHeIKPOv3ZYc0ARzcI69UKxC0dTnQPAH4t/8glDGcRrDQUW/5OIQjpgx/uGe9W5YQ7jeLME94OI5D3fU80iVWOr1CTqJ1PXwHgilrhtSrBqGAfwjQevVHrXDKdMA6E/JFUCrtIuxuGD2gJuGimySPIH6+aX3Via0DwTPjV4DIlLuDcOXNyalSgAQ10EExrE6Ke9VUu5x94BxghRDFCWxK60rsE7QpLeGb0N1pT4Bwn0Qu6wm4YZdQqt8cjo+IBUKrqreFYE/SCfKnmHbO4cXtbTBzGAAOZOmnqrk4dwl1Gl3zNR0F5G09B5Ku/ZJw+57nXNUHLTJZSBH4/xO16Agecq2QE9UmOTFL7d3tHaZCwVmUA4o4hbb0zr3jsPFTscIuTFlUscCQOMOKW0GFrTLzIAVfioymBXuXd57gGN/E5xMAAfdTbe2Naa9WSd4PJIWJ3LquIUMxn/VpgDkBnGg8FQFjqmPPA7/AOpZgClRjvL9taAY0Acl2C1WQvnBJL5M8ZFproHLTKs5V1uTCnmdWvWxeo6wai4FyZHZmKfHWJ5yKDXlrQR2xGm8Q0nwGvqq2x99Omw9nGcRy8YRziOq91etTggOeRn5BxJgE8pBCXuJ7jI0UHUx2swajTo7Uan6L6V0+la6kRflzCGsIhYyJYUHNc1ziSCRmJRvH+H31X06lGdQGktMRzBkddQp/D+F52DMNCI80fsKPY9x4lmzSdoP4XfqrOzJ+GL0YB93Yzvw3wzXbbk/1lTtIGRpIIJ6HNrvpoVIr06zR/q1XDqOzM/IQplCnGtN4A/K7r/a5STidWNQ7p74I+qrCzjO4ZP0lipIPswR9fEV34Me0bWc12VhJHaHV5HINO2+5hLONUW1KpflAgz+icMWvTrmcG9dZcUk4tdfhbpO3Unq4r1KuzbjHHcJWS/eALx0uJ/KI9URwSAA47nmh9zRhhnxU/B7HNTDnab/ACVlZgJiUtBzbmWPwriYgidimCtfTp6qs+Dw9rnzOp08lYVnYF8Zjp0H3Sqe3gRqzDDcZGuA6oYbr9PiodxgLnbhO1vh4aI0XqlmEyEMVNo7CVvWwhzdkDxG5qM3mPDX4q0b+xbqkXiGzGuiiQPMnkkcRDvcQLpkpn9kWKRcVqR2e0PHm3Q/VKt9Z6k7D+bKHgeO/wBHd06wBLWkhw6tO65q9Mb9O6DuRx94qLcWDM+kWtCN4WyKY9fqlXDcSbVYx7DIeAW+qcLSlDGg7xqsv+n9O66hmYdhiS1fAAncNhZWVo50arcniV0jYleikxzjyCqwV3X1yXEHI0wB1KN8bY4XuFKmdSYRPhrChTpBzgJj58yqHWWtc/pp/wCDz/UsaUFa7jIONW4p0co6a+fRUqX/APqNH/m0/wDrarm4trQw+UKobW3z4jb/APOp/wDUFKhBWjD6fxOWEnE+gwVmVwbUW4evmePdDYm4YvZFu1bgLirukS0jlij3DTlOXeDHnyU8tUS9rBjHOdsASfRFRGDDjMkrSk+MLq6pPNN8A1jncCQdtA7TbwQmyszUcC8lxEan6LtjOJm7un1j7pMN8GN2AWWVYOm37L6ppqytS7gM48QNlxdvpLF4YtgWiNkxXOHNc2MuiVeC72WhN1S/AJnbl+y5vHmMlDxiKmI29WjPZat/I4SB5HcIFc4/V2NIjycnC8eah7rdOp2UFuBkyShbue0aVcDviJ1UVqp0bkH86rtb4GAJef1PmUy3GGZRpogeI27ojN/PVT3/ALQZTJyeYCxa3bBgRoV34XZ2oAP+3TaX1T0a3l6mAhGI52zJkJrwCsxmDVC0APe8NeeertPkg6pitYx5IH+YJG9/aE+HWiJO5JOvjqnjDnCFXmGXzQN//CaLDFgW906eC8oK94y4DDAMcGVuuy5XN41jS5zoaNSf54lBGYpHOUO4gve1pOpyASNOuhkfP6pj1YoKOZ0xPicfgZI5FxiZ6NEkpQxvFHlsvplo5mZ9Y3XZlpTFwZrugMB1bs8zIA6bCeSgNqF7c9wCaRcWsMaEjqfsvBxnmGakgcGJ+K3eY906cvVCaltMozf0G9q4M0aCI9f3Wht9E6H8yqNeCRLR9it4HNpsedWtcG+c6fJXAAqk9keCOY5rjMe98j+qtwLlVaoDtHc5g7mJPPymZS7xXjgo0yAe8dAiWK4k2iwkmIVe9m+9rB0nLOnjrsldZqRWuBCUVbjk9p24ewh1Rxq1BrvryCb3VQBA2C60LEU6Qb8UIq3OpEpKqk1jc3cwzP6hwOwipx7dkUzCr32eu7fFKA3yFzz5MaTPxhOvHNaWH1S57FrTNfXFT8lKB5ve0fQLt7CvS2N9DIt8QEuQhc1IK5L5svxR0GSG1FtnUPMtxVQ9p8SJSSjUSJ7UMf7Oh2LDD6uhPRnMpwfV0VGcb4v297UM91hyN9N1f9D0pv1ALdl5kHGxcwdat00/n8C9eXUbfz+bLNvJ90LSvh5d7zgPmvou3iI5jdwhcnKAn21ts/KY5n7Dkq04XvG03BriOk/zZWxhLgWykvSO7Bln64KcSVb4YI1XV9kFLpVFrUqhNemoETNrEwBfWvglHF6cSnO/ryk3GH6mUq6/KO1PxzEvF2zKl4WW/wD6yq3ZwuGHzET+qh4k6TtzXSmRSpFjtcxDj4OAIjyhe9IuB9CD/iAsbBkOtijmCBtzj+arhZ8SPpuDgfMciPFRLq4GbbT6KE+mdI1nb18E+drDkRIEq3BlljH+6DMzHj5KJdY8dDBJaQ4adNdFzwjBXUqbZ7zvkJ5BR8bfAyvbBOgM7JDYucS19VtuYUuabri3NRx/3HtNM7ES3K7bkYj0UO3wN7u4XEMb/NEP4Zxlwmj7zhqwnz1+qYMWxXsaMaZiPmUHawbbGg6mvfFX+iio6NQHR8Ed4awA3FUANJaCPU9AuXDuFuuKgbBDeZ69VePDfD9O3pNyNEkb/onq0J7yotsC5InbA8IFBkRrz8B0Uu6vAxpJMLNzcBgJPJVdxXxI64f2VMmM2sLt9wqWLV1mw5kniHEzdVezb7s6wnHhrAxSY0kaxp4fug/BvDYaBUcPKeZ/ROT9AkNLQbm9az9v9w11m0bF/ecbsgBJ2LV9TCacRqd0x0VdNxBz6tQERBKLeeZ6kcRY4xv5b6KT7Drb/wB3VOxNNg8xmcfsgPGgIJTx7ILDLh2bnUq1Hegho+hVV1WzboW+uBCAZePLnKNUrBu5iVmoCErY/dk1AOQGn3WN0WmN1mI4F4jXUauZWz3LiXpQCTUTFy6GOPQE/JfPYHaVHE83OJ9SV9BPMgjqqMxaxNvdVabtIcXA9WuMhbD9NMoLr54iurB2j7ybatAAiPFbutc3Pf4KHSuo3WtxjOQgjcRpyWwBzEMfObPtSNk3cJcZ5AKVcwB7r9T6O/VLOH8Qse4NqtDZ/ENhPX9UwVuG4gjn9FxmHmERDn2yw7TGmPb3Hh09DP0XardjJrp680h2VkaYGpb9EQF9LS1ztRo48j0I80D1cnEa9A43SZiOJgOI0kb6pYuL9rnlrtz7vSBuSfJSjal+dzNcupJOvlqghOZ0iD5gHl+6CzZjCLg8id32NN/ep6kHQnqPDzSzi5iQdCj922qTSpU2CmToXzAcImTOggBBsZpNLCY1HOZOhjdEpsI4g9VQMZEX6ze66eSP8E4eK1QEiezGY+myDCjmEay46J54I4VuyHGjTAzQCXGBCZsPtwIjWAGBbtCle5jSco5FKePvfVeGMPaZjDY3+Staw9lWc5rurm/sZoPIu5prwvgy0t/9qi0HrufigpQ3cxm3Vr8KyjcI9mOIty3LWt8iYIG20ahMFp7Pq1R4fXMnprA+KuzKtTSHQJgoCcxMXsBiKXDvCjaUQPMpqqVQ0a6ALL3Bo6BV/wAa8ZBn+mz3jpouO4rEiAXM34w4o0LKZknRDeEuGXVKgc4eLlpwrw46u/M7zJPL91Z1nZtptDWiAP5JVWtbal8n4fzGWcVLtHedKNINAAEAaBZqskLoFqVbgYGBEYGvaLj5JZu8LFPM7mZTtcJW4gqQ0+Sq9R3jdRlLcbXffIVt+zujlwy1HVhd/k5x+6pfixpNU+Mwr8wO37K2o04jJTpt9Q0T85VD19tulRB5P8QyjLEzteVQ1hJ5JHxa8YX+SI8U4uT3W+6OfUpIqYkATIlIdK07p7vnHMbV5lpOqrmXri6ovBypduI4ExO1MyUA4w4GF2M7O7WAhp5O6NcmK0bqiTW6KVWqfTWB6zgxa8g8T5su6j6TnMqAtc0kOB3BCxTt87M0K98Y4MtrkuNamCXRLho4Ecw4c1Vd/hIt6tSg2crHHKTuWmYW/wCndWq1ftAw3n+pV2VEcjtE1zHMPknzhDiiafZVT7ujXeHJpKVr+339VEsbl1J0iD1BVrYm8cT1D7Gye0tS6xYNLRILXSOXmglO7YHPDXAgu6+Wnklz+tqVXCQMoGgB0HWfFT7bDw7UnKT+UJIUleTLFtSrDCw5Y1w53ZnMQ/k05TP3Ul+FltWYy5iB5NG/xQXD7ttvcU3OcXN1GrYgnQT4J9osY/vvcB9kN/GIek4yTAV1hv8AUPgiGhKnEdEMPYtPdmT1IEQJTdjHELQezt2l7/7frKGYTwNcV6mesIkyjU1nOYDU3LtwJ04G4BdXc2o8ach4K7sNw1tFga0eaicOYUKFINHQBF1YAeZTO2eBPLyw54G6FYnxDToiXFeLAd5AAntCpKh3uJMpiXEBJGN+0hjWHIRPJIV9xHcXejZPkl7NQFHEMlPzjlxR7QDJZSM+KicLcNm5eH1dzqSeQ5wonDXCDtH1h467kqxeHbeC4gQAIHqqA64ajULQnPPP2jhT06y0L2Vk2k0NYIH83XfMFtC1c1ahVCjAlYST3mc60c5amiudSmungTwnG6ckjiy4LWmE13joB1KrzjS6OU6qst5fEcqHErgUjcX1GmBOaowQOmYT8gV9AvoyPBUv7K7btMYpE7MFV/8AiwgfMhXVjN5rkpiT8h4nwVd1XTVugssPC+JOpjuxEziO3zvFOk3NUdsB9T0HipmEez2g1n/9A7WofeMkNG8Bo+5TBh+GinJ3efedzPgOg8FMlZG7qLfBScD5+T/UZdtxipVqwsUrsHmieKXFFgMtald9Q1Ceypx0MmFYJ05mEe/5S+RGS0rhE2V9EsYbYXM+5p1nRHKWEXH5R/kEnb0rUFsBSftBWNU3O6T2PlK3FnBwrh1SmYqgadHdWlNtngdT8bgPLVE6WGtG+p8U7oeka6u0Ont+8QsurHAOZ8031qQS1wgtJBBGsjqoQsddl9E8R8AW94czgWVNs7IBPg4HR31Sbc+yKswns6lN4nSQWn7iVulDgcxUMp+kr7DsMMjRMNKwNNsyAehTBS4EumfgaY8T+ixfcL3boH9O0t5hzwAfAxr8EOwOewjNXpg8mJeKsztmq0inJa17YPfiQPjCfODvZ824tWPuKlXMfwzA5chqoeAeyipmD675g5sgPdBnTfdWxaUcjGt6CF2mnHxSOo1OT7ICwzgW3oe6PkAjVOwY3ZqkEqJeYi2mJcQEclUESyzGSswCGYpjrKLSSQkTH+OKjq2Sie4NyNyhVLDK9w+XklvKSVX365axnOIymmJ5MJ4z7QXv7tOQOqWLx1e4Ghdr1TrZ8IsHvfujVphtOmO60efNZvU9eQfByY0K1WVthfs6q1DNQkDx0TzhXDFK3AAAJ6o2TAXNmupVTqepW2J7zOg+RMdmieE0obPU/RD3IzZthjfL6pr9N1l9SXPgfmA1Le3EkLy8sSvocr5o4LjUdour3KLXrKDtgSSjJgzEauhVTcc3O6s/GruAdJVM8a4jJIVcDueOLwskeyYOFzVqNEnJkHm9wJJ6CGlXHaUco11J3KQPY9Y5bWpVO9SpA8mD9SfgrEa5Yvruqay81g8DiMIMIJOpW4LfFRSIJWGVSOaxmndVVttTou1cEd/rIqpBOYrULTtXS7VNGH4Izpp0Xl5bjTrl8TlxIXiG6NuANAusLy8tAgAEric95kLy8vIsjPLy8vL09PQsELy8vT0wuVW4AWV5CtYqOJNBkxcxriptMHckeCr29xevevLR3WT1Ery8qS+1sE5ljWixhwDhVrGgu7x6lM1K3DRAC8vLDau17XO4wpPidQvALy8klUZkZyrOkgLdeXkW0ZMkZiEfY2AFheWw/TCALYft/MR1J5E6LBXl5bGKTlUCg3DR+i8vJW88Qqd4mcU1HtY4tKpLiO6e+oZC8vJbTckxl/hEu7gew7Kwt2x+AOPm/vfdHlleXzjV++5yfmfzHh2nsy2a5eXkuqDM8Z//2Q=="/>
          <p:cNvSpPr>
            <a:spLocks noChangeAspect="1" noChangeArrowheads="1"/>
          </p:cNvSpPr>
          <p:nvPr/>
        </p:nvSpPr>
        <p:spPr bwMode="auto">
          <a:xfrm>
            <a:off x="63500" y="-917575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501008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Fortnightly </a:t>
            </a:r>
            <a:r>
              <a:rPr lang="en-NZ" sz="6000" dirty="0" smtClean="0">
                <a:solidFill>
                  <a:srgbClr val="FFFF00"/>
                </a:solidFill>
                <a:latin typeface="Jokerman" panose="04090605060D06020702" pitchFamily="82" charset="0"/>
              </a:rPr>
              <a:t>Attendance </a:t>
            </a:r>
            <a:r>
              <a:rPr lang="en-NZ" sz="6000" dirty="0">
                <a:solidFill>
                  <a:srgbClr val="FFFF00"/>
                </a:solidFill>
                <a:latin typeface="Jokerman" panose="04090605060D06020702" pitchFamily="82" charset="0"/>
              </a:rPr>
              <a:t/>
            </a:r>
            <a:br>
              <a:rPr lang="en-NZ" sz="6000" dirty="0">
                <a:solidFill>
                  <a:srgbClr val="FFFF00"/>
                </a:solidFill>
                <a:latin typeface="Jokerman" panose="04090605060D06020702" pitchFamily="82" charset="0"/>
              </a:rPr>
            </a:br>
            <a:r>
              <a:rPr lang="en-NZ" sz="6000" dirty="0">
                <a:solidFill>
                  <a:srgbClr val="00B050"/>
                </a:solidFill>
                <a:latin typeface="Jokerman" panose="04090605060D06020702" pitchFamily="82" charset="0"/>
              </a:rPr>
              <a:t>Award</a:t>
            </a:r>
            <a:endParaRPr lang="en-NZ" sz="6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Indra\AppData\Local\Microsoft\Windows\Temporary Internet Files\Content.IE5\6DNNH3D1\MM90033656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412"/>
            <a:ext cx="1209860" cy="16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591550" cy="2824483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>TEACHER NOTICES</a:t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sz="4000" b="1" dirty="0" smtClean="0"/>
              <a:t/>
            </a:r>
            <a:br>
              <a:rPr lang="en-NZ" sz="4000" b="1" dirty="0" smtClean="0"/>
            </a:br>
            <a:r>
              <a:rPr lang="en-NZ" sz="2200" b="1" dirty="0"/>
              <a:t/>
            </a:r>
            <a:br>
              <a:rPr lang="en-NZ" sz="2200" b="1" dirty="0"/>
            </a:b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7724858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591550" cy="2824483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>CLASS CERTIFICATES</a:t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sz="4000" b="1" dirty="0" smtClean="0"/>
              <a:t/>
            </a:r>
            <a:br>
              <a:rPr lang="en-NZ" sz="4000" b="1" dirty="0" smtClean="0"/>
            </a:br>
            <a:r>
              <a:rPr lang="en-NZ" sz="2200" b="1" dirty="0"/>
              <a:t/>
            </a:r>
            <a:br>
              <a:rPr lang="en-NZ" sz="2200" b="1" dirty="0"/>
            </a:b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580578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591550" cy="2824483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>Super student AWARDS</a:t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/>
              <a:t>50 house points</a:t>
            </a:r>
            <a:br>
              <a:rPr lang="en-NZ" b="1" dirty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>CAUGHT</a:t>
            </a:r>
            <a:r>
              <a:rPr lang="en-NZ" b="1" dirty="0"/>
              <a:t/>
            </a:r>
            <a:br>
              <a:rPr lang="en-NZ" b="1" dirty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>BEING </a:t>
            </a:r>
            <a:r>
              <a:rPr lang="en-NZ" b="1" dirty="0"/>
              <a:t>CONSIDERATE TO OTHERS</a:t>
            </a:r>
            <a:br>
              <a:rPr lang="en-NZ" b="1" dirty="0"/>
            </a:br>
            <a:r>
              <a:rPr lang="en-NZ" b="1" dirty="0"/>
              <a:t>BEING COURTEOUS</a:t>
            </a:r>
            <a:br>
              <a:rPr lang="en-NZ" b="1" dirty="0"/>
            </a:br>
            <a:r>
              <a:rPr lang="en-NZ" b="1" dirty="0" smtClean="0"/>
              <a:t>USING YOUR COMMON </a:t>
            </a:r>
            <a:r>
              <a:rPr lang="en-NZ" b="1" dirty="0"/>
              <a:t>SENSE</a:t>
            </a:r>
            <a:br>
              <a:rPr lang="en-NZ" b="1" dirty="0"/>
            </a:br>
            <a:r>
              <a:rPr lang="en-NZ" b="1" dirty="0"/>
              <a:t>CO-OPERTING WITH OTHER</a:t>
            </a: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b="1" dirty="0">
                <a:solidFill>
                  <a:srgbClr val="00B0F0"/>
                </a:solidFill>
              </a:rPr>
              <a:t/>
            </a:r>
            <a:br>
              <a:rPr lang="en-NZ" b="1" dirty="0">
                <a:solidFill>
                  <a:srgbClr val="00B0F0"/>
                </a:solidFill>
              </a:rPr>
            </a:br>
            <a:r>
              <a:rPr lang="en-NZ" b="1" dirty="0" smtClean="0">
                <a:solidFill>
                  <a:srgbClr val="00B0F0"/>
                </a:solidFill>
              </a:rPr>
              <a:t/>
            </a:r>
            <a:br>
              <a:rPr lang="en-NZ" b="1" dirty="0" smtClean="0">
                <a:solidFill>
                  <a:srgbClr val="00B0F0"/>
                </a:solidFill>
              </a:rPr>
            </a:br>
            <a:r>
              <a:rPr lang="en-NZ" sz="4000" b="1" dirty="0" smtClean="0"/>
              <a:t/>
            </a:r>
            <a:br>
              <a:rPr lang="en-NZ" sz="4000" b="1" dirty="0" smtClean="0"/>
            </a:br>
            <a:r>
              <a:rPr lang="en-NZ" sz="2200" b="1" dirty="0"/>
              <a:t/>
            </a:r>
            <a:br>
              <a:rPr lang="en-NZ" sz="2200" b="1" dirty="0"/>
            </a:b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078209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50</Words>
  <Application>Microsoft Office PowerPoint</Application>
  <PresentationFormat>On-screen Show (4:3)</PresentationFormat>
  <Paragraphs>22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Freehand521 BT</vt:lpstr>
      <vt:lpstr>Georgia</vt:lpstr>
      <vt:lpstr>Gill Sans Ultra Bold Condensed</vt:lpstr>
      <vt:lpstr>Jokerman</vt:lpstr>
      <vt:lpstr>Tw Cen MT</vt:lpstr>
      <vt:lpstr>Tw Cen MT Condensed</vt:lpstr>
      <vt:lpstr>Wingdings 3</vt:lpstr>
      <vt:lpstr>Integral</vt:lpstr>
      <vt:lpstr>PowerPoint Presentation</vt:lpstr>
      <vt:lpstr>New Zealand National Anthem</vt:lpstr>
      <vt:lpstr>New Zealand National Anthem</vt:lpstr>
      <vt:lpstr>                     Attendance Award  Our           school target is 92.5%            Year 7/8 Syndicate target is 95%  </vt:lpstr>
      <vt:lpstr>   TEACHER NOTICES          </vt:lpstr>
      <vt:lpstr>   CLASS CERTIFICATES          </vt:lpstr>
      <vt:lpstr>   Super student AWARDS  50 house points  CAUGHT  BEING CONSIDERATE TO OTHERS BEING COURTEOUS USING YOUR COMMON SENSE CO-OPERTING WITH OTHER         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 Mai Haere Mai Ki Te Hui-A-Whanau  Welcome To Room 20’s Assembly</dc:title>
  <dc:creator>Indra Thomas</dc:creator>
  <cp:lastModifiedBy>.</cp:lastModifiedBy>
  <cp:revision>102</cp:revision>
  <dcterms:created xsi:type="dcterms:W3CDTF">2012-04-25T21:57:57Z</dcterms:created>
  <dcterms:modified xsi:type="dcterms:W3CDTF">2017-07-27T23:24:14Z</dcterms:modified>
</cp:coreProperties>
</file>