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5638-A160-4A9A-8183-C2343EC0E23F}" type="datetimeFigureOut">
              <a:rPr lang="en-NZ" smtClean="0"/>
              <a:t>19/10/2017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4B10-893F-497E-9D72-F625561C393F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8637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5638-A160-4A9A-8183-C2343EC0E23F}" type="datetimeFigureOut">
              <a:rPr lang="en-NZ" smtClean="0"/>
              <a:t>19/10/2017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4B10-893F-497E-9D72-F625561C393F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91786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5638-A160-4A9A-8183-C2343EC0E23F}" type="datetimeFigureOut">
              <a:rPr lang="en-NZ" smtClean="0"/>
              <a:t>19/10/2017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4B10-893F-497E-9D72-F625561C393F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74243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5638-A160-4A9A-8183-C2343EC0E23F}" type="datetimeFigureOut">
              <a:rPr lang="en-NZ" smtClean="0"/>
              <a:t>19/10/2017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4B10-893F-497E-9D72-F625561C393F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3893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5638-A160-4A9A-8183-C2343EC0E23F}" type="datetimeFigureOut">
              <a:rPr lang="en-NZ" smtClean="0"/>
              <a:t>19/10/2017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4B10-893F-497E-9D72-F625561C393F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77983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5638-A160-4A9A-8183-C2343EC0E23F}" type="datetimeFigureOut">
              <a:rPr lang="en-NZ" smtClean="0"/>
              <a:t>19/10/2017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4B10-893F-497E-9D72-F625561C393F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33422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5638-A160-4A9A-8183-C2343EC0E23F}" type="datetimeFigureOut">
              <a:rPr lang="en-NZ" smtClean="0"/>
              <a:t>19/10/2017</a:t>
            </a:fld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4B10-893F-497E-9D72-F625561C393F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84430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5638-A160-4A9A-8183-C2343EC0E23F}" type="datetimeFigureOut">
              <a:rPr lang="en-NZ" smtClean="0"/>
              <a:t>19/10/2017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4B10-893F-497E-9D72-F625561C393F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25597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5638-A160-4A9A-8183-C2343EC0E23F}" type="datetimeFigureOut">
              <a:rPr lang="en-NZ" smtClean="0"/>
              <a:t>19/10/2017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4B10-893F-497E-9D72-F625561C393F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51066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5638-A160-4A9A-8183-C2343EC0E23F}" type="datetimeFigureOut">
              <a:rPr lang="en-NZ" smtClean="0"/>
              <a:t>19/10/2017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4B10-893F-497E-9D72-F625561C393F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35089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5638-A160-4A9A-8183-C2343EC0E23F}" type="datetimeFigureOut">
              <a:rPr lang="en-NZ" smtClean="0"/>
              <a:t>19/10/2017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4B10-893F-497E-9D72-F625561C393F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17450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4000">
              <a:schemeClr val="bg1">
                <a:lumMod val="65000"/>
              </a:schemeClr>
            </a:gs>
            <a:gs pos="87000">
              <a:srgbClr val="0070C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B5638-A160-4A9A-8183-C2343EC0E23F}" type="datetimeFigureOut">
              <a:rPr lang="en-NZ" smtClean="0"/>
              <a:t>19/10/2017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04B10-893F-497E-9D72-F625561C393F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7720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9450" y="378682"/>
            <a:ext cx="3450625" cy="923330"/>
          </a:xfrm>
          <a:prstGeom prst="rect">
            <a:avLst/>
          </a:prstGeom>
          <a:solidFill>
            <a:schemeClr val="tx1"/>
          </a:solidFill>
          <a:scene3d>
            <a:camera prst="obliqueBottomLeft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4"/>
                </a:solidFill>
                <a:effectLst/>
              </a:rPr>
              <a:t>Louisa Wall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040" y="1867437"/>
            <a:ext cx="3928056" cy="369623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397565" y="5102009"/>
            <a:ext cx="3759042" cy="923330"/>
          </a:xfrm>
          <a:prstGeom prst="rect">
            <a:avLst/>
          </a:prstGeom>
          <a:solidFill>
            <a:schemeClr val="tx1"/>
          </a:solidFill>
          <a:scene3d>
            <a:camera prst="obliqueBottomLeft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4"/>
                </a:solidFill>
                <a:effectLst/>
              </a:rPr>
              <a:t>By Wi Anaru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91241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 smtClean="0"/>
              <a:t>Born: 17</a:t>
            </a:r>
            <a:r>
              <a:rPr lang="en-NZ" baseline="30000" dirty="0" smtClean="0"/>
              <a:t>th</a:t>
            </a:r>
            <a:r>
              <a:rPr lang="en-NZ" dirty="0" smtClean="0"/>
              <a:t> February 1972, Taupo, New Zealand</a:t>
            </a:r>
          </a:p>
          <a:p>
            <a:endParaRPr lang="en-NZ" dirty="0"/>
          </a:p>
          <a:p>
            <a:r>
              <a:rPr lang="en-NZ" dirty="0" smtClean="0"/>
              <a:t>Age= 45 years old</a:t>
            </a:r>
          </a:p>
          <a:p>
            <a:r>
              <a:rPr lang="en-NZ" dirty="0" smtClean="0"/>
              <a:t>Political Party= Labour</a:t>
            </a:r>
          </a:p>
          <a:p>
            <a:endParaRPr lang="en-NZ" dirty="0"/>
          </a:p>
          <a:p>
            <a:r>
              <a:rPr lang="en-NZ" dirty="0" smtClean="0"/>
              <a:t>Education= </a:t>
            </a:r>
            <a:r>
              <a:rPr lang="en-NZ" dirty="0"/>
              <a:t>Taupo-nui-a-Tia </a:t>
            </a:r>
            <a:r>
              <a:rPr lang="en-NZ" dirty="0" smtClean="0"/>
              <a:t>College</a:t>
            </a:r>
          </a:p>
          <a:p>
            <a:r>
              <a:rPr lang="en-NZ" dirty="0" smtClean="0"/>
              <a:t>Sports: She played with the silver ferns in netball at the age of 17</a:t>
            </a:r>
            <a:r>
              <a:rPr lang="en-NZ" dirty="0" smtClean="0"/>
              <a:t>. And played rugby for the Black Ferns.</a:t>
            </a:r>
            <a:endParaRPr lang="en-NZ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2019" y="1596980"/>
            <a:ext cx="3322748" cy="4116343"/>
          </a:xfrm>
        </p:spPr>
      </p:pic>
      <p:sp>
        <p:nvSpPr>
          <p:cNvPr id="5" name="Rectangle 4"/>
          <p:cNvSpPr/>
          <p:nvPr/>
        </p:nvSpPr>
        <p:spPr>
          <a:xfrm>
            <a:off x="838200" y="314287"/>
            <a:ext cx="4067140" cy="923330"/>
          </a:xfrm>
          <a:prstGeom prst="rect">
            <a:avLst/>
          </a:prstGeom>
          <a:solidFill>
            <a:schemeClr val="tx1"/>
          </a:solidFill>
          <a:scene3d>
            <a:camera prst="obliqueBottomLeft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4"/>
                </a:solidFill>
                <a:effectLst/>
              </a:rPr>
              <a:t>All About Her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88894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NZ" dirty="0" smtClean="0"/>
              <a:t>Louisa Wall is an member in Parliament and she became a labour party MP on the 4</a:t>
            </a:r>
            <a:r>
              <a:rPr lang="en-NZ" baseline="30000" dirty="0" smtClean="0"/>
              <a:t>th</a:t>
            </a:r>
            <a:r>
              <a:rPr lang="en-NZ" dirty="0" smtClean="0"/>
              <a:t> of March in 2008. Also Louisa Wall is a Labour MP for Manurewa in South Auckland. Did you know she has been an MP for nine years.</a:t>
            </a:r>
            <a:endParaRPr lang="en-NZ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561" y="2292439"/>
            <a:ext cx="2923504" cy="3696237"/>
          </a:xfrm>
        </p:spPr>
      </p:pic>
      <p:sp>
        <p:nvSpPr>
          <p:cNvPr id="5" name="Rectangle 4"/>
          <p:cNvSpPr/>
          <p:nvPr/>
        </p:nvSpPr>
        <p:spPr>
          <a:xfrm>
            <a:off x="838200" y="262771"/>
            <a:ext cx="8149411" cy="923330"/>
          </a:xfrm>
          <a:prstGeom prst="rect">
            <a:avLst/>
          </a:prstGeom>
          <a:solidFill>
            <a:schemeClr val="tx1"/>
          </a:solidFill>
          <a:scene3d>
            <a:camera prst="obliqueBottomLeft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4"/>
                </a:solidFill>
                <a:effectLst/>
              </a:rPr>
              <a:t>How did she became an MP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86719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57238" y="314287"/>
            <a:ext cx="6619954" cy="923330"/>
          </a:xfrm>
          <a:prstGeom prst="rect">
            <a:avLst/>
          </a:prstGeom>
          <a:solidFill>
            <a:schemeClr val="tx1"/>
          </a:solidFill>
          <a:scene3d>
            <a:camera prst="obliqueBottomLeft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4"/>
                </a:solidFill>
                <a:effectLst/>
              </a:rPr>
              <a:t>Thank you for Reading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85428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112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Finlayson Park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.</dc:creator>
  <cp:lastModifiedBy>.</cp:lastModifiedBy>
  <cp:revision>11</cp:revision>
  <dcterms:created xsi:type="dcterms:W3CDTF">2017-10-16T22:37:03Z</dcterms:created>
  <dcterms:modified xsi:type="dcterms:W3CDTF">2017-10-19T00:57:22Z</dcterms:modified>
</cp:coreProperties>
</file>