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0521-4D59-4E3E-ABB0-51CD7DB4114B}" type="datetimeFigureOut">
              <a:rPr lang="en-NZ" smtClean="0"/>
              <a:t>20/10/2017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1455-1CA7-4830-B52F-A2E745DF0C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9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0521-4D59-4E3E-ABB0-51CD7DB4114B}" type="datetimeFigureOut">
              <a:rPr lang="en-NZ" smtClean="0"/>
              <a:t>20/10/2017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1455-1CA7-4830-B52F-A2E745DF0C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912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0521-4D59-4E3E-ABB0-51CD7DB4114B}" type="datetimeFigureOut">
              <a:rPr lang="en-NZ" smtClean="0"/>
              <a:t>20/10/2017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1455-1CA7-4830-B52F-A2E745DF0C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6563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0521-4D59-4E3E-ABB0-51CD7DB4114B}" type="datetimeFigureOut">
              <a:rPr lang="en-NZ" smtClean="0"/>
              <a:t>20/10/2017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1455-1CA7-4830-B52F-A2E745DF0C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614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0521-4D59-4E3E-ABB0-51CD7DB4114B}" type="datetimeFigureOut">
              <a:rPr lang="en-NZ" smtClean="0"/>
              <a:t>20/10/2017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1455-1CA7-4830-B52F-A2E745DF0C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210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0521-4D59-4E3E-ABB0-51CD7DB4114B}" type="datetimeFigureOut">
              <a:rPr lang="en-NZ" smtClean="0"/>
              <a:t>20/10/2017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1455-1CA7-4830-B52F-A2E745DF0C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597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0521-4D59-4E3E-ABB0-51CD7DB4114B}" type="datetimeFigureOut">
              <a:rPr lang="en-NZ" smtClean="0"/>
              <a:t>20/10/2017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1455-1CA7-4830-B52F-A2E745DF0C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028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0521-4D59-4E3E-ABB0-51CD7DB4114B}" type="datetimeFigureOut">
              <a:rPr lang="en-NZ" smtClean="0"/>
              <a:t>20/10/2017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1455-1CA7-4830-B52F-A2E745DF0C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478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0521-4D59-4E3E-ABB0-51CD7DB4114B}" type="datetimeFigureOut">
              <a:rPr lang="en-NZ" smtClean="0"/>
              <a:t>20/10/2017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1455-1CA7-4830-B52F-A2E745DF0C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188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0521-4D59-4E3E-ABB0-51CD7DB4114B}" type="datetimeFigureOut">
              <a:rPr lang="en-NZ" smtClean="0"/>
              <a:t>20/10/2017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1455-1CA7-4830-B52F-A2E745DF0C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528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0521-4D59-4E3E-ABB0-51CD7DB4114B}" type="datetimeFigureOut">
              <a:rPr lang="en-NZ" smtClean="0"/>
              <a:t>20/10/2017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1455-1CA7-4830-B52F-A2E745DF0C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125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FF0000"/>
            </a:gs>
            <a:gs pos="75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30521-4D59-4E3E-ABB0-51CD7DB4114B}" type="datetimeFigureOut">
              <a:rPr lang="en-NZ" smtClean="0"/>
              <a:t>20/10/2017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31455-1CA7-4830-B52F-A2E745DF0C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990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02143" y="249893"/>
            <a:ext cx="1880130" cy="923330"/>
          </a:xfrm>
          <a:prstGeom prst="rect">
            <a:avLst/>
          </a:prstGeom>
          <a:solidFill>
            <a:schemeClr val="tx1"/>
          </a:solidFill>
          <a:scene3d>
            <a:camera prst="obliqueBottom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Letter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0163" y="1545465"/>
            <a:ext cx="8319752" cy="4881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 smtClean="0">
                <a:solidFill>
                  <a:schemeClr val="tx1"/>
                </a:solidFill>
              </a:rPr>
              <a:t>Dear Louisa Wall</a:t>
            </a:r>
          </a:p>
          <a:p>
            <a:pPr algn="ctr"/>
            <a:r>
              <a:rPr lang="en-NZ" sz="2400" dirty="0" smtClean="0">
                <a:solidFill>
                  <a:schemeClr val="tx1"/>
                </a:solidFill>
              </a:rPr>
              <a:t>You should come to our school named Finlayson Park and teach us how</a:t>
            </a:r>
          </a:p>
          <a:p>
            <a:pPr algn="ctr"/>
            <a:r>
              <a:rPr lang="en-NZ" sz="2400" dirty="0" smtClean="0">
                <a:solidFill>
                  <a:schemeClr val="tx1"/>
                </a:solidFill>
              </a:rPr>
              <a:t>You became a Member in Parliament and show us how you can be</a:t>
            </a:r>
          </a:p>
          <a:p>
            <a:pPr algn="ctr"/>
            <a:r>
              <a:rPr lang="en-NZ" sz="2400" dirty="0" smtClean="0">
                <a:solidFill>
                  <a:schemeClr val="tx1"/>
                </a:solidFill>
              </a:rPr>
              <a:t>A role model and I hope we get to see you some day.</a:t>
            </a:r>
          </a:p>
          <a:p>
            <a:pPr algn="ctr"/>
            <a:endParaRPr lang="en-NZ" sz="2400" dirty="0">
              <a:solidFill>
                <a:schemeClr val="tx1"/>
              </a:solidFill>
            </a:endParaRPr>
          </a:p>
          <a:p>
            <a:pPr algn="ctr"/>
            <a:endParaRPr lang="en-NZ" sz="2400" dirty="0" smtClean="0">
              <a:solidFill>
                <a:schemeClr val="tx1"/>
              </a:solidFill>
            </a:endParaRPr>
          </a:p>
          <a:p>
            <a:pPr algn="ctr"/>
            <a:endParaRPr lang="en-NZ" sz="2400" dirty="0">
              <a:solidFill>
                <a:schemeClr val="tx1"/>
              </a:solidFill>
            </a:endParaRPr>
          </a:p>
          <a:p>
            <a:pPr algn="ctr"/>
            <a:r>
              <a:rPr lang="en-NZ" sz="2400" dirty="0" smtClean="0">
                <a:solidFill>
                  <a:schemeClr val="tx1"/>
                </a:solidFill>
              </a:rPr>
              <a:t>Na WI </a:t>
            </a:r>
            <a:r>
              <a:rPr lang="en-NZ" sz="2400" dirty="0" err="1" smtClean="0">
                <a:solidFill>
                  <a:schemeClr val="tx1"/>
                </a:solidFill>
              </a:rPr>
              <a:t>Anaru</a:t>
            </a:r>
            <a:endParaRPr lang="en-NZ" sz="2400" dirty="0" smtClean="0">
              <a:solidFill>
                <a:schemeClr val="tx1"/>
              </a:solidFill>
            </a:endParaRPr>
          </a:p>
          <a:p>
            <a:pPr algn="ctr"/>
            <a:r>
              <a:rPr lang="en-NZ" sz="2400" dirty="0" smtClean="0">
                <a:solidFill>
                  <a:schemeClr val="tx1"/>
                </a:solidFill>
              </a:rPr>
              <a:t>Finlayson Park School</a:t>
            </a:r>
          </a:p>
          <a:p>
            <a:pPr algn="ctr"/>
            <a:r>
              <a:rPr lang="en-NZ" sz="2400" dirty="0" smtClean="0">
                <a:solidFill>
                  <a:schemeClr val="tx1"/>
                </a:solidFill>
              </a:rPr>
              <a:t>85 John Walker Drive, </a:t>
            </a:r>
            <a:r>
              <a:rPr lang="en-NZ" sz="2400" dirty="0" err="1" smtClean="0">
                <a:solidFill>
                  <a:schemeClr val="tx1"/>
                </a:solidFill>
              </a:rPr>
              <a:t>Manurewa</a:t>
            </a:r>
            <a:endParaRPr lang="en-N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90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Finlayson Park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.</cp:lastModifiedBy>
  <cp:revision>2</cp:revision>
  <dcterms:created xsi:type="dcterms:W3CDTF">2017-10-19T21:05:40Z</dcterms:created>
  <dcterms:modified xsi:type="dcterms:W3CDTF">2017-10-19T21:13:37Z</dcterms:modified>
</cp:coreProperties>
</file>