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124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704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249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874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4166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3022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759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914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247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034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402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0070C0"/>
            </a:gs>
            <a:gs pos="80000">
              <a:schemeClr val="bg1">
                <a:lumMod val="6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22A9-88BF-476E-90D0-36AC01938267}" type="datetimeFigureOut">
              <a:rPr lang="en-NZ" smtClean="0"/>
              <a:t>16/10/2017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E6C8-2091-4EBC-A514-8953CC091A2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308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506" y="546107"/>
            <a:ext cx="4709494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My Whakapapa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76399" y="5311290"/>
            <a:ext cx="1849866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By Wi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157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 smtClean="0"/>
              <a:t>Ko Wi Anaru Ahau</a:t>
            </a:r>
          </a:p>
          <a:p>
            <a:r>
              <a:rPr lang="en-NZ" dirty="0" smtClean="0"/>
              <a:t>Ko Julia Matthews toku Mama</a:t>
            </a:r>
          </a:p>
          <a:p>
            <a:r>
              <a:rPr lang="en-NZ" dirty="0" smtClean="0"/>
              <a:t>Ko Watene Anaru toku Papa</a:t>
            </a:r>
          </a:p>
          <a:p>
            <a:r>
              <a:rPr lang="en-NZ" dirty="0" smtClean="0"/>
              <a:t>Ko Matt Walker toku Tuakana</a:t>
            </a:r>
          </a:p>
          <a:p>
            <a:r>
              <a:rPr lang="en-NZ" dirty="0" smtClean="0"/>
              <a:t>Ko Pepezch Anaru toku Tuakana</a:t>
            </a:r>
          </a:p>
          <a:p>
            <a:r>
              <a:rPr lang="en-NZ" dirty="0" smtClean="0"/>
              <a:t>Ko Iwi Matthews toku Teina</a:t>
            </a:r>
          </a:p>
          <a:p>
            <a:r>
              <a:rPr lang="en-NZ" dirty="0" smtClean="0"/>
              <a:t>Ko Edna Matthews toku Kuia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838200" y="340045"/>
            <a:ext cx="3617850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Whakapapa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056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8145" y="417318"/>
            <a:ext cx="6619954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Thank you for Reading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931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Finlayson Park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2</cp:revision>
  <dcterms:created xsi:type="dcterms:W3CDTF">2017-10-16T00:36:26Z</dcterms:created>
  <dcterms:modified xsi:type="dcterms:W3CDTF">2017-10-16T00:44:18Z</dcterms:modified>
</cp:coreProperties>
</file>